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6"/>
  </p:notesMasterIdLst>
  <p:handoutMasterIdLst>
    <p:handoutMasterId r:id="rId17"/>
  </p:handoutMasterIdLst>
  <p:sldIdLst>
    <p:sldId id="337" r:id="rId2"/>
    <p:sldId id="257" r:id="rId3"/>
    <p:sldId id="356" r:id="rId4"/>
    <p:sldId id="297" r:id="rId5"/>
    <p:sldId id="340" r:id="rId6"/>
    <p:sldId id="339" r:id="rId7"/>
    <p:sldId id="357" r:id="rId8"/>
    <p:sldId id="358" r:id="rId9"/>
    <p:sldId id="359" r:id="rId10"/>
    <p:sldId id="360" r:id="rId11"/>
    <p:sldId id="361" r:id="rId12"/>
    <p:sldId id="362" r:id="rId13"/>
    <p:sldId id="338" r:id="rId14"/>
    <p:sldId id="276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B"/>
    <a:srgbClr val="70A93E"/>
    <a:srgbClr val="82A94D"/>
    <a:srgbClr val="8FD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274"/>
  </p:normalViewPr>
  <p:slideViewPr>
    <p:cSldViewPr snapToGrid="0">
      <p:cViewPr varScale="1">
        <p:scale>
          <a:sx n="119" d="100"/>
          <a:sy n="119" d="100"/>
        </p:scale>
        <p:origin x="8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8AA03-3C44-0C41-9F20-D21AE99A0833}" type="datetime1">
              <a:rPr lang="en-US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4C2C73-DABD-3043-93F0-303F74DA1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1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6BC5D-79E6-3A41-90F2-8737B7C82DDD}" type="datetimeFigureOut">
              <a:rPr lang="en-US" smtClean="0"/>
              <a:t>8/31/18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048DB-0B57-B540-83FA-076B8CF90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E_PPT_Template_2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Gotham Bold"/>
                <a:cs typeface="Gotham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3256-0E88-6E45-AF87-50B6ADB6C1FE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8C79-537E-C443-A0AB-068A2AAC06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7BB6-A5C0-644C-A367-9CC409AB9B73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CFCB6-C5EE-924B-91AF-8A63A31AF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E_PPT_Template_20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20692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2050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405A-9510-BF47-8FC7-EE1A8F1B8A32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C639-2061-5146-AE55-DBE3A3AFC4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7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1"/>
            <a:ext cx="3810000" cy="4159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810000" cy="41598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90FB-7446-CB48-B66C-0342C1DC9B8B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1DF20-3C5A-8B4F-BD3D-A80DA677D3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6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85545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25307"/>
            <a:ext cx="3811588" cy="3325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85545"/>
            <a:ext cx="38131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25307"/>
            <a:ext cx="3813175" cy="3325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CA07-8629-A249-B98A-FF8CC68881F7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097C-1AEB-C848-BD12-BA9B100ACE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1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5D55-372A-F141-BB3A-B92A6417030A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198D-D969-5D4C-8F66-62A5D1050F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5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3A91-3CC0-8E4E-91EF-730BC0C5B576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96FE-D9DC-3A4E-BC3D-950E46E6EF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7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21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47213"/>
            <a:ext cx="5111750" cy="5321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9263"/>
            <a:ext cx="3008313" cy="4159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C367-EC4B-3249-9392-A24C317A27FC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D5EF-64F1-2B49-A494-C587359090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9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800600"/>
            <a:ext cx="7766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1" y="675383"/>
            <a:ext cx="776616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5367338"/>
            <a:ext cx="7766168" cy="383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EAC5-A9FA-B542-84DE-407E7B1C1AF6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EF3C-6DDA-3A4D-A2EB-5958610951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7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ME_PPT_Template_2014_2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540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3220" y="1779588"/>
            <a:ext cx="7014980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888D0A-4D13-9848-A710-74131650E108}" type="datetime1">
              <a:rPr lang="en-US" smtClean="0"/>
              <a:pPr>
                <a:defRPr/>
              </a:pPr>
              <a:t>8/31/18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125830-73D3-FF41-A8D8-E93C438990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82A94D"/>
          </a:solidFill>
          <a:latin typeface="Gotham Bold"/>
          <a:ea typeface="MS PGothic" panose="020B0600070205080204" pitchFamily="34" charset="-128"/>
          <a:cs typeface="Gotham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53535B"/>
          </a:solidFill>
          <a:latin typeface="Gotham Bold" pitchFamily="50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53535B"/>
          </a:solidFill>
          <a:latin typeface="Gotham Book"/>
          <a:ea typeface="MS PGothic" panose="020B0600070205080204" pitchFamily="34" charset="-128"/>
          <a:cs typeface="Gotham Book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53535B"/>
          </a:solidFill>
          <a:latin typeface="Gotham Book"/>
          <a:ea typeface="MS PGothic" panose="020B0600070205080204" pitchFamily="34" charset="-128"/>
          <a:cs typeface="Gotham Book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rgbClr val="53535B"/>
          </a:solidFill>
          <a:latin typeface="Gotham Book"/>
          <a:ea typeface="MS PGothic" panose="020B0600070205080204" pitchFamily="34" charset="-128"/>
          <a:cs typeface="Gotham Book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53535B"/>
          </a:solidFill>
          <a:latin typeface="Gotham Book"/>
          <a:ea typeface="MS PGothic" panose="020B0600070205080204" pitchFamily="34" charset="-128"/>
          <a:cs typeface="Gotham Book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rgbClr val="53535B"/>
          </a:solidFill>
          <a:latin typeface="Gotham Book"/>
          <a:ea typeface="MS PGothic" panose="020B0600070205080204" pitchFamily="34" charset="-128"/>
          <a:cs typeface="Gotham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9ACE2E8-2D07-2441-83F0-84B388551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382627"/>
          </a:xfrm>
          <a:prstGeom prst="rect">
            <a:avLst/>
          </a:prstGeom>
        </p:spPr>
      </p:pic>
      <p:sp>
        <p:nvSpPr>
          <p:cNvPr id="11" name="Subtitle 4">
            <a:extLst>
              <a:ext uri="{FF2B5EF4-FFF2-40B4-BE49-F238E27FC236}">
                <a16:creationId xmlns:a16="http://schemas.microsoft.com/office/drawing/2014/main" id="{A428C204-B457-1C40-973F-221CDD66B881}"/>
              </a:ext>
            </a:extLst>
          </p:cNvPr>
          <p:cNvSpPr txBox="1">
            <a:spLocks/>
          </p:cNvSpPr>
          <p:nvPr/>
        </p:nvSpPr>
        <p:spPr bwMode="auto">
          <a:xfrm>
            <a:off x="685800" y="3829722"/>
            <a:ext cx="8001000" cy="45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rgbClr val="FFFFFF"/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53535B"/>
                </a:solidFill>
                <a:latin typeface="+mn-lt"/>
                <a:ea typeface="Arial" charset="0"/>
                <a:cs typeface="Arial" charset="0"/>
              </a:rPr>
              <a:t>Presented by Tim Bates</a:t>
            </a:r>
            <a:endParaRPr lang="en-US" sz="2000" dirty="0">
              <a:solidFill>
                <a:srgbClr val="53535B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84603B-E9D4-334A-895F-C56FD4EE2E68}"/>
              </a:ext>
            </a:extLst>
          </p:cNvPr>
          <p:cNvSpPr/>
          <p:nvPr/>
        </p:nvSpPr>
        <p:spPr>
          <a:xfrm>
            <a:off x="0" y="4284233"/>
            <a:ext cx="9144000" cy="2573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837138"/>
            <a:ext cx="8001000" cy="1694437"/>
          </a:xfrm>
        </p:spPr>
        <p:txBody>
          <a:bodyPr/>
          <a:lstStyle/>
          <a:p>
            <a:r>
              <a:rPr lang="en-US" sz="2400" dirty="0">
                <a:solidFill>
                  <a:srgbClr val="70A93E"/>
                </a:solidFill>
                <a:latin typeface="+mn-lt"/>
                <a:ea typeface="Arial" charset="0"/>
                <a:cs typeface="Arial" charset="0"/>
              </a:rPr>
              <a:t>“</a:t>
            </a:r>
            <a:r>
              <a:rPr lang="en-US" sz="2400" b="1" dirty="0">
                <a:solidFill>
                  <a:srgbClr val="70A93E"/>
                </a:solidFill>
                <a:latin typeface="+mn-lt"/>
                <a:ea typeface="Arial" charset="0"/>
                <a:cs typeface="Arial" charset="0"/>
              </a:rPr>
              <a:t>Character is who you are when no one is watching.” </a:t>
            </a:r>
          </a:p>
          <a:p>
            <a:r>
              <a:rPr lang="en-US" sz="2000" dirty="0">
                <a:solidFill>
                  <a:srgbClr val="53535B"/>
                </a:solidFill>
                <a:latin typeface="+mn-lt"/>
                <a:ea typeface="Arial" charset="0"/>
                <a:cs typeface="Arial" charset="0"/>
              </a:rPr>
              <a:t>– Legendary Head Coach, John Wooden</a:t>
            </a:r>
          </a:p>
          <a:p>
            <a:r>
              <a:rPr lang="en-US" sz="2400" b="1" dirty="0">
                <a:solidFill>
                  <a:srgbClr val="70A93E"/>
                </a:solidFill>
                <a:latin typeface="+mn-lt"/>
                <a:ea typeface="Arial" charset="0"/>
                <a:cs typeface="Arial" charset="0"/>
              </a:rPr>
              <a:t>“Personal brand is who you are when everyone is watching!” </a:t>
            </a:r>
            <a:r>
              <a:rPr lang="en-US" sz="2000" dirty="0">
                <a:solidFill>
                  <a:srgbClr val="53535B"/>
                </a:solidFill>
                <a:latin typeface="+mn-lt"/>
                <a:ea typeface="Arial" charset="0"/>
                <a:cs typeface="Arial" charset="0"/>
              </a:rPr>
              <a:t>– Tim Bates, maybe</a:t>
            </a:r>
          </a:p>
        </p:txBody>
      </p:sp>
    </p:spTree>
    <p:extLst>
      <p:ext uri="{BB962C8B-B14F-4D97-AF65-F5344CB8AC3E}">
        <p14:creationId xmlns:p14="http://schemas.microsoft.com/office/powerpoint/2010/main" val="32593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Give Shout Outs!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9588"/>
            <a:ext cx="7772400" cy="3900487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Nothing says you’re more confident with yourself than when you recognize someone else for their work</a:t>
            </a:r>
          </a:p>
          <a:p>
            <a:r>
              <a:rPr lang="en-US" sz="2400" dirty="0">
                <a:latin typeface="+mn-lt"/>
              </a:rPr>
              <a:t>Do it to be kind and show that you care</a:t>
            </a:r>
          </a:p>
          <a:p>
            <a:r>
              <a:rPr lang="en-US" sz="2400" dirty="0">
                <a:latin typeface="+mn-lt"/>
              </a:rPr>
              <a:t>Develop deeper relationships</a:t>
            </a:r>
          </a:p>
          <a:p>
            <a:r>
              <a:rPr lang="en-US" sz="2400" dirty="0">
                <a:latin typeface="+mn-lt"/>
              </a:rPr>
              <a:t>Create and sustain credibility</a:t>
            </a:r>
          </a:p>
        </p:txBody>
      </p:sp>
    </p:spTree>
    <p:extLst>
      <p:ext uri="{BB962C8B-B14F-4D97-AF65-F5344CB8AC3E}">
        <p14:creationId xmlns:p14="http://schemas.microsoft.com/office/powerpoint/2010/main" val="24697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Social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79588"/>
            <a:ext cx="8143875" cy="3900487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000" b="1" dirty="0">
                <a:latin typeface="+mn-lt"/>
              </a:rPr>
              <a:t>Do:</a:t>
            </a:r>
          </a:p>
          <a:p>
            <a:pPr lvl="1"/>
            <a:r>
              <a:rPr lang="en-US" sz="2000" dirty="0">
                <a:latin typeface="+mn-lt"/>
              </a:rPr>
              <a:t>Acknowledge qualities and vibes you get from others</a:t>
            </a:r>
          </a:p>
          <a:p>
            <a:pPr lvl="1"/>
            <a:r>
              <a:rPr lang="en-US" sz="2000" dirty="0">
                <a:latin typeface="+mn-lt"/>
              </a:rPr>
              <a:t>Pull them out in your own way</a:t>
            </a:r>
          </a:p>
          <a:p>
            <a:pPr lvl="1"/>
            <a:endParaRPr lang="en-US" sz="2000" dirty="0">
              <a:latin typeface="+mn-lt"/>
            </a:endParaRPr>
          </a:p>
          <a:p>
            <a:pPr marL="457200" lvl="1" indent="0">
              <a:buNone/>
            </a:pPr>
            <a:r>
              <a:rPr lang="en-US" sz="2000" b="1" dirty="0">
                <a:latin typeface="+mn-lt"/>
              </a:rPr>
              <a:t>Don’t:</a:t>
            </a:r>
          </a:p>
          <a:p>
            <a:pPr lvl="1"/>
            <a:r>
              <a:rPr lang="en-US" sz="2000" dirty="0">
                <a:latin typeface="+mn-lt"/>
              </a:rPr>
              <a:t>Tell yourself you want to be someone else</a:t>
            </a:r>
          </a:p>
          <a:p>
            <a:pPr lvl="1"/>
            <a:r>
              <a:rPr lang="en-US" sz="2000" dirty="0">
                <a:latin typeface="+mn-lt"/>
              </a:rPr>
              <a:t>Try to be someone else</a:t>
            </a:r>
          </a:p>
          <a:p>
            <a:pPr lvl="1"/>
            <a:endParaRPr lang="en-US" sz="2000" dirty="0">
              <a:latin typeface="+mn-lt"/>
            </a:endParaRPr>
          </a:p>
          <a:p>
            <a:pPr marL="457200" lvl="1" indent="0">
              <a:buNone/>
            </a:pPr>
            <a:r>
              <a:rPr lang="en-US" sz="2000" dirty="0">
                <a:latin typeface="+mn-lt"/>
              </a:rPr>
              <a:t>This creates ingenuine behavior and presents paralysis by analysis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</a:rPr>
              <a:t>Be your best self and be it every single day!</a:t>
            </a:r>
          </a:p>
          <a:p>
            <a:pPr marL="457200" lvl="1" indent="0">
              <a:buNone/>
            </a:pP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3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Understand Your Whisper Brand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7025"/>
            <a:ext cx="7772400" cy="39004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i="1" dirty="0">
                <a:latin typeface="+mn-lt"/>
              </a:rPr>
              <a:t>Whisper Brand</a:t>
            </a:r>
            <a:r>
              <a:rPr lang="en-US" sz="2000" dirty="0">
                <a:latin typeface="+mn-lt"/>
              </a:rPr>
              <a:t>: Your brand articulated by others – good, bad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or indifferent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Ask your closest friends to be honest with you about what others truly think of you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Acknowledge then identify similarities and differences with what you think your personal brand is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Be intentional about aligning your desired personal brand with your whisper brand </a:t>
            </a:r>
            <a:endParaRPr lang="en-US" sz="20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73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ea typeface="Arial" charset="0"/>
                <a:cs typeface="Arial" charset="0"/>
              </a:rPr>
              <a:t>Leave a Legacy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736725"/>
            <a:ext cx="7900988" cy="39004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Your personal brand is crafted every day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As time goes on, your personal brand becomes your legacy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Listen to your gut, take some chances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Arial" charset="0"/>
                <a:cs typeface="Arial" charset="0"/>
              </a:rPr>
              <a:t>Be kind</a:t>
            </a:r>
            <a:endParaRPr lang="en-US" sz="20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Be intentional about the impressions you leave on others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Be the best version of you every single day!</a:t>
            </a:r>
            <a:endParaRPr lang="en-US" sz="2400" dirty="0">
              <a:latin typeface="+mn-lt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2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69950"/>
            <a:ext cx="7772400" cy="1470025"/>
          </a:xfrm>
        </p:spPr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093617"/>
            <a:ext cx="7772400" cy="542980"/>
          </a:xfrm>
        </p:spPr>
        <p:txBody>
          <a:bodyPr/>
          <a:lstStyle/>
          <a:p>
            <a:r>
              <a:rPr lang="en-US" sz="2400" dirty="0">
                <a:solidFill>
                  <a:srgbClr val="8FD4DE"/>
                </a:solidFill>
              </a:rPr>
              <a:t>“</a:t>
            </a:r>
            <a:endParaRPr lang="en-US" sz="24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902625" y="3102422"/>
            <a:ext cx="7772400" cy="208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rgbClr val="FFFFFF"/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otham Book"/>
                <a:ea typeface="MS PGothic" panose="020B0600070205080204" pitchFamily="34" charset="-128"/>
                <a:cs typeface="Gotham Book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Branding demands commitment; commitment to continual re-invention; striking chords with people to stir their emotions; and commitment to imagination. It is easy to be cynical about such things, much harder to be successful. </a:t>
            </a:r>
            <a:r>
              <a:rPr lang="en-US" sz="2400" dirty="0">
                <a:solidFill>
                  <a:srgbClr val="8FD4DE"/>
                </a:solidFill>
              </a:rPr>
              <a:t>”</a:t>
            </a:r>
          </a:p>
          <a:p>
            <a:r>
              <a:rPr lang="en-US" sz="2400" dirty="0"/>
              <a:t>							  	– Richard Branson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ea typeface="Arial" charset="0"/>
                <a:cs typeface="Arial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3875"/>
            <a:ext cx="7829550" cy="3900487"/>
          </a:xfrm>
        </p:spPr>
        <p:txBody>
          <a:bodyPr/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Defining Personal Brand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The importance of personal branding  &amp; why you </a:t>
            </a:r>
            <a:br>
              <a:rPr lang="en-US" sz="2400" dirty="0">
                <a:latin typeface="+mn-lt"/>
                <a:ea typeface="Arial" charset="0"/>
                <a:cs typeface="Arial" charset="0"/>
              </a:rPr>
            </a:br>
            <a:r>
              <a:rPr lang="en-US" sz="2400" dirty="0">
                <a:latin typeface="+mn-lt"/>
                <a:ea typeface="Arial" charset="0"/>
                <a:cs typeface="Arial" charset="0"/>
              </a:rPr>
              <a:t>should care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Brand Exercise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How to build an even more powerful personal brand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Leaving a legacy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Q &amp; 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ea typeface="Arial" charset="0"/>
                <a:cs typeface="Arial" charset="0"/>
              </a:rPr>
              <a:t>Defining Personal Branding</a:t>
            </a:r>
            <a:endParaRPr lang="en-US" sz="2400" dirty="0">
              <a:solidFill>
                <a:srgbClr val="70A93E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EF60BCB-E5F8-487B-B97B-9FB2A24E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34" y="1597025"/>
            <a:ext cx="7650866" cy="3900487"/>
          </a:xfrm>
        </p:spPr>
        <p:txBody>
          <a:bodyPr/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Reputation or image that other people perceive you to be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Strong personal brands: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Authentic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Genuine 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Relatable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Not: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About popularity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Boasting</a:t>
            </a:r>
          </a:p>
          <a:p>
            <a:pPr lvl="1"/>
            <a:r>
              <a:rPr lang="en-US" sz="2000" dirty="0">
                <a:latin typeface="+mn-lt"/>
                <a:ea typeface="Arial" charset="0"/>
                <a:cs typeface="Arial" charset="0"/>
              </a:rPr>
              <a:t>Arrogance</a:t>
            </a:r>
          </a:p>
        </p:txBody>
      </p:sp>
    </p:spTree>
    <p:extLst>
      <p:ext uri="{BB962C8B-B14F-4D97-AF65-F5344CB8AC3E}">
        <p14:creationId xmlns:p14="http://schemas.microsoft.com/office/powerpoint/2010/main" val="14879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cs typeface="Arial" panose="020B0604020202020204" pitchFamily="34" charset="0"/>
              </a:rPr>
              <a:t>Why should I care?</a:t>
            </a:r>
            <a:endParaRPr lang="en-US" sz="2400" dirty="0">
              <a:solidFill>
                <a:srgbClr val="70A93E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295" y="1597025"/>
            <a:ext cx="7014980" cy="3900487"/>
          </a:xfrm>
        </p:spPr>
        <p:txBody>
          <a:bodyPr/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Client and work relationships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Added value to your network and communities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Increased self-awareness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More meaningful interactions 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Established credibility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More confidence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ea typeface="Arial" charset="0"/>
                <a:cs typeface="Arial" charset="0"/>
              </a:rPr>
              <a:t>Brand Exercise</a:t>
            </a:r>
            <a:br>
              <a:rPr lang="en-US" dirty="0">
                <a:latin typeface="+mj-lt"/>
                <a:ea typeface="Arial" charset="0"/>
                <a:cs typeface="Arial" charset="0"/>
              </a:rPr>
            </a:br>
            <a:r>
              <a:rPr lang="en-US" sz="2400" dirty="0">
                <a:solidFill>
                  <a:srgbClr val="53535B"/>
                </a:solidFill>
                <a:latin typeface="+mj-lt"/>
                <a:ea typeface="Arial" charset="0"/>
                <a:cs typeface="Arial" charset="0"/>
              </a:rPr>
              <a:t>5 minutes</a:t>
            </a:r>
            <a:endParaRPr lang="en-US" dirty="0">
              <a:solidFill>
                <a:srgbClr val="53535B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7433" y="2008189"/>
            <a:ext cx="7014980" cy="2635250"/>
          </a:xfrm>
        </p:spPr>
        <p:txBody>
          <a:bodyPr/>
          <a:lstStyle/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Write down your favorite brand (companies only)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Provide 3 reasons why it is your favorite brand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Be prepared to share!</a:t>
            </a:r>
          </a:p>
        </p:txBody>
      </p:sp>
    </p:spTree>
    <p:extLst>
      <p:ext uri="{BB962C8B-B14F-4D97-AF65-F5344CB8AC3E}">
        <p14:creationId xmlns:p14="http://schemas.microsoft.com/office/powerpoint/2010/main" val="6062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  <a:ea typeface="Arial" charset="0"/>
                <a:cs typeface="Arial" charset="0"/>
              </a:rPr>
              <a:t>Building a Strong Personal Brand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4510" y="1936751"/>
            <a:ext cx="7014980" cy="3263900"/>
          </a:xfrm>
        </p:spPr>
        <p:txBody>
          <a:bodyPr/>
          <a:lstStyle/>
          <a:p>
            <a:r>
              <a:rPr lang="en-US" sz="2400" i="1" dirty="0">
                <a:latin typeface="+mn-lt"/>
                <a:ea typeface="Arial" charset="0"/>
                <a:cs typeface="Arial" charset="0"/>
              </a:rPr>
              <a:t>Golden Rule </a:t>
            </a:r>
            <a:r>
              <a:rPr lang="en-US" sz="2400" dirty="0">
                <a:latin typeface="+mn-lt"/>
                <a:ea typeface="Arial" charset="0"/>
                <a:cs typeface="Arial" charset="0"/>
              </a:rPr>
              <a:t>is key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Self-awareness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Show don’t tell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Deliver then let others talk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Yes and No’s of social comparison</a:t>
            </a:r>
          </a:p>
          <a:p>
            <a:r>
              <a:rPr lang="en-US" sz="2400" dirty="0">
                <a:latin typeface="+mn-lt"/>
                <a:ea typeface="Arial" charset="0"/>
                <a:cs typeface="Arial" charset="0"/>
              </a:rPr>
              <a:t>Understanding your “Whisper Brand”</a:t>
            </a:r>
          </a:p>
        </p:txBody>
      </p:sp>
    </p:spTree>
    <p:extLst>
      <p:ext uri="{BB962C8B-B14F-4D97-AF65-F5344CB8AC3E}">
        <p14:creationId xmlns:p14="http://schemas.microsoft.com/office/powerpoint/2010/main" val="33241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Golden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9588"/>
            <a:ext cx="7772400" cy="3900487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Do unto others as you would like others to do unto you!</a:t>
            </a:r>
          </a:p>
          <a:p>
            <a:r>
              <a:rPr lang="en-US" sz="2400" dirty="0">
                <a:latin typeface="+mn-lt"/>
              </a:rPr>
              <a:t>Understand the difference between </a:t>
            </a:r>
            <a:r>
              <a:rPr lang="en-US" sz="2400" i="1" dirty="0">
                <a:latin typeface="+mn-lt"/>
              </a:rPr>
              <a:t>nice</a:t>
            </a:r>
            <a:r>
              <a:rPr lang="en-US" sz="2400" dirty="0">
                <a:latin typeface="+mn-lt"/>
              </a:rPr>
              <a:t> and </a:t>
            </a:r>
            <a:r>
              <a:rPr lang="en-US" sz="2400" i="1" dirty="0">
                <a:latin typeface="+mn-lt"/>
              </a:rPr>
              <a:t>kind</a:t>
            </a:r>
          </a:p>
          <a:p>
            <a:pPr lvl="1"/>
            <a:r>
              <a:rPr lang="en-US" i="1" dirty="0">
                <a:latin typeface="+mn-lt"/>
              </a:rPr>
              <a:t>Nice:</a:t>
            </a:r>
            <a:r>
              <a:rPr lang="en-US" dirty="0">
                <a:latin typeface="+mn-lt"/>
              </a:rPr>
              <a:t> Treating people politely</a:t>
            </a:r>
          </a:p>
          <a:p>
            <a:pPr lvl="1"/>
            <a:r>
              <a:rPr lang="en-US" i="1" dirty="0">
                <a:latin typeface="+mn-lt"/>
              </a:rPr>
              <a:t>Kind:</a:t>
            </a:r>
            <a:r>
              <a:rPr lang="en-US" dirty="0">
                <a:latin typeface="+mn-lt"/>
              </a:rPr>
              <a:t> Genuine, from the heart, truly caring for others</a:t>
            </a:r>
          </a:p>
          <a:p>
            <a:r>
              <a:rPr lang="en-US" sz="2400" dirty="0">
                <a:latin typeface="+mn-lt"/>
              </a:rPr>
              <a:t>Always choose to be </a:t>
            </a:r>
            <a:r>
              <a:rPr lang="en-US" sz="2400" u="sng" dirty="0">
                <a:latin typeface="+mn-lt"/>
              </a:rPr>
              <a:t>kind</a:t>
            </a:r>
          </a:p>
        </p:txBody>
      </p:sp>
    </p:spTree>
    <p:extLst>
      <p:ext uri="{BB962C8B-B14F-4D97-AF65-F5344CB8AC3E}">
        <p14:creationId xmlns:p14="http://schemas.microsoft.com/office/powerpoint/2010/main" val="8280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Self-Awareness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9588"/>
            <a:ext cx="7772400" cy="39004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Reflection is key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Dive deep to understand your </a:t>
            </a:r>
            <a:r>
              <a:rPr lang="en-US" sz="2400" i="1" dirty="0">
                <a:latin typeface="+mn-lt"/>
              </a:rPr>
              <a:t>qualities, values </a:t>
            </a:r>
            <a:r>
              <a:rPr lang="en-US" sz="2400" dirty="0">
                <a:latin typeface="+mn-lt"/>
              </a:rPr>
              <a:t>and </a:t>
            </a:r>
            <a:r>
              <a:rPr lang="en-US" sz="2400" i="1" dirty="0">
                <a:latin typeface="+mn-lt"/>
              </a:rPr>
              <a:t>skills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+mn-lt"/>
              </a:rPr>
              <a:t>These facets make up your personal brand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</a:rPr>
              <a:t>Be intentional about being you and not anyone else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C409-5961-8449-9FA1-1DEF1710E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93E"/>
                </a:solidFill>
                <a:latin typeface="+mj-lt"/>
              </a:rPr>
              <a:t>Show Don’t Tell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C32C-8324-7D4D-8D2F-88922E7E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9588"/>
            <a:ext cx="7772400" cy="3900487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We all know the person that brags and boasts too much</a:t>
            </a:r>
          </a:p>
          <a:p>
            <a:r>
              <a:rPr lang="en-US" sz="2400" dirty="0">
                <a:latin typeface="+mn-lt"/>
              </a:rPr>
              <a:t>Be the person that delivers, then lets others talk</a:t>
            </a:r>
          </a:p>
          <a:p>
            <a:r>
              <a:rPr lang="en-US" sz="2400" dirty="0">
                <a:latin typeface="+mn-lt"/>
              </a:rPr>
              <a:t>Do work that gives you joy, not work that will get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you recognized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477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_Theme" id="{480AD8E8-64F1-4F36-9DC5-1800DF59CECF}" vid="{CA78EEEB-53C0-433F-B0F0-225F4B67E4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ME_Theme</Template>
  <TotalTime>23346</TotalTime>
  <Words>468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Gotham Bold</vt:lpstr>
      <vt:lpstr>Gotham Book</vt:lpstr>
      <vt:lpstr>ME_Theme</vt:lpstr>
      <vt:lpstr>PowerPoint Presentation</vt:lpstr>
      <vt:lpstr>Agenda</vt:lpstr>
      <vt:lpstr>Defining Personal Branding</vt:lpstr>
      <vt:lpstr>Why should I care?</vt:lpstr>
      <vt:lpstr>Brand Exercise 5 minutes</vt:lpstr>
      <vt:lpstr>Building a Strong Personal Brand</vt:lpstr>
      <vt:lpstr>Golden Rule</vt:lpstr>
      <vt:lpstr>Self-Awareness</vt:lpstr>
      <vt:lpstr>Show Don’t Tell</vt:lpstr>
      <vt:lpstr>Give Shout Outs!</vt:lpstr>
      <vt:lpstr>Social Comparison</vt:lpstr>
      <vt:lpstr>Understand Your Whisper Brand</vt:lpstr>
      <vt:lpstr>Leave a Legacy</vt:lpstr>
      <vt:lpstr>Thanks!</vt:lpstr>
    </vt:vector>
  </TitlesOfParts>
  <Manager/>
  <Company>Murphy Epson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Kelly Chamberlain</dc:creator>
  <cp:keywords/>
  <dc:description/>
  <cp:lastModifiedBy>Leah Salyers</cp:lastModifiedBy>
  <cp:revision>241</cp:revision>
  <cp:lastPrinted>2014-10-02T19:50:13Z</cp:lastPrinted>
  <dcterms:created xsi:type="dcterms:W3CDTF">2011-10-04T20:30:10Z</dcterms:created>
  <dcterms:modified xsi:type="dcterms:W3CDTF">2018-08-31T16:51:02Z</dcterms:modified>
  <cp:category/>
</cp:coreProperties>
</file>